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045"/>
    <p:restoredTop sz="94554"/>
  </p:normalViewPr>
  <p:slideViewPr>
    <p:cSldViewPr snapToGrid="0" snapToObjects="1">
      <p:cViewPr>
        <p:scale>
          <a:sx n="130" d="100"/>
          <a:sy n="130" d="100"/>
        </p:scale>
        <p:origin x="-2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27.tiff>
</file>

<file path=ppt/media/image3.jpeg>
</file>

<file path=ppt/media/image31.tiff>
</file>

<file path=ppt/media/image32.tiff>
</file>

<file path=ppt/media/image33.tiff>
</file>

<file path=ppt/media/image34.tiff>
</file>

<file path=ppt/media/image4.jpeg>
</file>

<file path=ppt/media/image43.tiff>
</file>

<file path=ppt/media/image44.tiff>
</file>

<file path=ppt/media/image45.png>
</file>

<file path=ppt/media/image46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13" Type="http://schemas.openxmlformats.org/officeDocument/2006/relationships/image" Target="../media/image34.tiff"/><Relationship Id="rId3" Type="http://schemas.openxmlformats.org/officeDocument/2006/relationships/image" Target="../media/image27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32.tiff"/><Relationship Id="rId5" Type="http://schemas.openxmlformats.org/officeDocument/2006/relationships/image" Target="../media/image1.jpeg"/><Relationship Id="rId10" Type="http://schemas.openxmlformats.org/officeDocument/2006/relationships/image" Target="../media/image31.tiff"/><Relationship Id="rId4" Type="http://schemas.openxmlformats.org/officeDocument/2006/relationships/image" Target="../media/image23.tiff"/><Relationship Id="rId9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5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6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40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8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1.emf"/><Relationship Id="rId5" Type="http://schemas.openxmlformats.org/officeDocument/2006/relationships/image" Target="../media/image3.jpeg"/><Relationship Id="rId10" Type="http://schemas.openxmlformats.org/officeDocument/2006/relationships/image" Target="../media/image38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emf"/><Relationship Id="rId5" Type="http://schemas.openxmlformats.org/officeDocument/2006/relationships/image" Target="../media/image46.tiff"/><Relationship Id="rId4" Type="http://schemas.openxmlformats.org/officeDocument/2006/relationships/image" Target="../media/image4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17059"/>
            <a:ext cx="7960179" cy="413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1991481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400174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776957" y="5779202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1880536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3B4B1-26B1-E047-93FC-040F20B8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965" y="-2662084"/>
            <a:ext cx="2247900" cy="22479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/>
              <a:t>Therefore, </a:t>
            </a:r>
            <a:r>
              <a:rPr lang="en-US" sz="2000" dirty="0"/>
              <a:t>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8188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5402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860642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713" y="1348073"/>
            <a:ext cx="5465147" cy="215163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4675</TotalTime>
  <Words>1590</Words>
  <Application>Microsoft Macintosh PowerPoint</Application>
  <PresentationFormat>On-screen Show (16:9)</PresentationFormat>
  <Paragraphs>380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Montserrat</vt:lpstr>
      <vt:lpstr>Times</vt:lpstr>
      <vt:lpstr>Arial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212</cp:revision>
  <cp:lastPrinted>2021-01-26T15:51:41Z</cp:lastPrinted>
  <dcterms:modified xsi:type="dcterms:W3CDTF">2021-01-26T15:51:42Z</dcterms:modified>
</cp:coreProperties>
</file>